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476bddc4b744a05" /><Relationship Type="http://schemas.openxmlformats.org/officeDocument/2006/relationships/extended-properties" Target="/docProps/app.xml" Id="R12614993f0e44da9" /><Relationship Type="http://schemas.openxmlformats.org/officeDocument/2006/relationships/officeDocument" Target="/ppt/presentation.xml" Id="R1c0bae44ceb3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b95bff7e4b40fc"/>
  </p:sldMasterIdLst>
  <p:notesMasterIdLst>
    <p:notesMasterId xmlns:r="http://schemas.openxmlformats.org/officeDocument/2006/relationships" r:id="R90e6fa4881f2453a"/>
  </p:notesMasterIdLst>
  <p:sldIdLst>
    <p:sldId xmlns:r="http://schemas.openxmlformats.org/officeDocument/2006/relationships" id="256" r:id="Re04d28cd869d42af"/>
    <p:sldId xmlns:r="http://schemas.openxmlformats.org/officeDocument/2006/relationships" id="257" r:id="R9ae25a706d8c4be0"/>
    <p:sldId xmlns:r="http://schemas.openxmlformats.org/officeDocument/2006/relationships" id="258" r:id="Rba4cc5331f2c4065"/>
    <p:sldId xmlns:r="http://schemas.openxmlformats.org/officeDocument/2006/relationships" id="259" r:id="Rc8194314bc9147c2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e7763aedf5064706" /><Relationship Type="http://schemas.openxmlformats.org/officeDocument/2006/relationships/slideMaster" Target="/ppt/slideMasters/slideMaster1.xml" Id="Rf6b95bff7e4b40fc" /><Relationship Type="http://schemas.openxmlformats.org/officeDocument/2006/relationships/notesMaster" Target="/ppt/notesMasters/notesMaster1.xml" Id="R90e6fa4881f2453a" /><Relationship Type="http://schemas.openxmlformats.org/officeDocument/2006/relationships/presProps" Target="/ppt/presProps.xml" Id="Rcb08795371e741f8" /><Relationship Type="http://schemas.openxmlformats.org/officeDocument/2006/relationships/tableStyles" Target="/ppt/tableStyles.xml" Id="Ra6f7932e44164c01" /><Relationship Type="http://schemas.openxmlformats.org/officeDocument/2006/relationships/slide" Target="/ppt/slides/slide1.xml" Id="Re04d28cd869d42af" /><Relationship Type="http://schemas.openxmlformats.org/officeDocument/2006/relationships/slide" Target="/ppt/slides/slide2.xml" Id="R9ae25a706d8c4be0" /><Relationship Type="http://schemas.openxmlformats.org/officeDocument/2006/relationships/slide" Target="/ppt/slides/slide3.xml" Id="Rba4cc5331f2c4065" /><Relationship Type="http://schemas.openxmlformats.org/officeDocument/2006/relationships/slide" Target="/ppt/slides/slide4.xml" Id="Rc8194314bc9147c2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5ca11662d73411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989a4eb8eaa47c0" /><Relationship Type="http://schemas.openxmlformats.org/officeDocument/2006/relationships/notesMaster" Target="/ppt/notesMasters/notesMaster1.xml" Id="Rb7c155b917414bb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62128ac40aa440d" /><Relationship Type="http://schemas.openxmlformats.org/officeDocument/2006/relationships/notesMaster" Target="/ppt/notesMasters/notesMaster1.xml" Id="Ra8de4984db184a4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755cf1516eb48c9" /><Relationship Type="http://schemas.openxmlformats.org/officeDocument/2006/relationships/notesMaster" Target="/ppt/notesMasters/notesMaster1.xml" Id="R7632e7d879d8411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3d510ec25464983" /><Relationship Type="http://schemas.openxmlformats.org/officeDocument/2006/relationships/notesMaster" Target="/ppt/notesMasters/notesMaster1.xml" Id="R73184c7e5e914dbe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Original editable template by 欧美版式工坊. All content is instructional placeholder text, not a real project or verified result. Free use and adaptation, including commercial presentations. Replace all example text before use. No third-party imagery or embedded fonts.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22cbe5f21c4829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9f3611150dc4ac5" /><Relationship Type="http://schemas.openxmlformats.org/officeDocument/2006/relationships/slideLayout" Target="/ppt/slideLayouts/slideLayout1.xml" Id="Rdafa7355c272460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a7355c272460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0f3ad8354e34" /><Relationship Type="http://schemas.openxmlformats.org/officeDocument/2006/relationships/notesSlide" Target="/ppt/notesSlides/notesSlide1.xml" Id="Rd06d54dd198b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806967cbf4723" /><Relationship Type="http://schemas.openxmlformats.org/officeDocument/2006/relationships/notesSlide" Target="/ppt/notesSlides/notesSlide2.xml" Id="Rc812841bcdb444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8e695999840ac" /><Relationship Type="http://schemas.openxmlformats.org/officeDocument/2006/relationships/notesSlide" Target="/ppt/notesSlides/notesSlide3.xml" Id="R7098f25c574746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520f4d694d4aff" /><Relationship Type="http://schemas.openxmlformats.org/officeDocument/2006/relationships/notesSlide" Target="/ppt/notesSlides/notesSlide4.xml" Id="R1f441d01fcb84b82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5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50FEEA4-4BF9-47A9-BE74-EAC2254AD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81050"/>
            <a:ext cx="10477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OPEN LAYOUT / 01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A4F46E4-E490-4FDC-B399-90D83D3A7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095500"/>
            <a:ext cx="1057275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58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58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Project brief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0EB531-859B-41E2-980C-26651C69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571875"/>
            <a:ext cx="97155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Scope, choices and the next decision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C7BD8B-FFDA-4ABC-910B-EFC2EF82F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91125"/>
            <a:ext cx="10096500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00" b="0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3261A3"/>
                </a:solidFill>
                <a:latin typeface="Arial"/>
                <a:ea typeface="Arial"/>
                <a:cs typeface="Arial"/>
              </a:rPr>
              <a:t>Your project name</a:t>
            </a:r>
          </a:p>
          <a:p xmlns:a="http://schemas.openxmlformats.org/drawingml/2006/main">
            <a:pPr>
              <a:defRPr sz="1800" b="0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3261A3"/>
                </a:solidFill>
                <a:latin typeface="Arial"/>
                <a:ea typeface="Arial"/>
                <a:cs typeface="Arial"/>
              </a:rPr>
              <a:t>Presenter and occasion</a:t>
            </a:r>
          </a:p>
        </p:txBody>
      </p:sp>
    </p:spTree>
    <p:extLst>
      <p:ext uri="{BB962C8B-B14F-4D97-AF65-F5344CB8AC3E}">
        <p14:creationId xmlns:p14="http://schemas.microsoft.com/office/powerpoint/2010/main" val="56498939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5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AC3E42-D3EF-450C-BFA6-4F87D845B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Overview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F6638D7-ECEF-47F7-B8FD-693FCAB46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62175"/>
            <a:ext cx="1524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65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4E29C2-3837-4F8B-952D-EA665161F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095500"/>
            <a:ext cx="8286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The question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7EAD6D5-63F5-4D97-8386-B7915B6ED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2971800"/>
            <a:ext cx="8143875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400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Write the one question the audience needs this presentation to answer.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6AAB28-7A31-49EC-899D-B70126DDF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43550"/>
            <a:ext cx="1066800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3261A3"/>
                </a:solidFill>
                <a:latin typeface="Arial"/>
                <a:ea typeface="Arial"/>
                <a:cs typeface="Arial"/>
              </a:rPr>
              <a:t>Replace these prompts with your content. Duplicate pages to extend the deck.</a:t>
            </a:r>
          </a:p>
        </p:txBody>
      </p:sp>
    </p:spTree>
    <p:extLst>
      <p:ext uri="{BB962C8B-B14F-4D97-AF65-F5344CB8AC3E}">
        <p14:creationId xmlns:p14="http://schemas.microsoft.com/office/powerpoint/2010/main" val="130139875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5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EA76EA6-EDAA-40B0-B9DA-F1D9B4AC9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A comparison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C295DA-03D1-441C-A31F-3F647C6D4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Option 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9FC1AF-7208-4682-8E44-C2B07CCCF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Add the benefit, cost and main limitation of this option using verified information.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78635D8-3506-4258-B286-0F6C926B0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133600"/>
            <a:ext cx="4905375" cy="809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285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Option B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7B79A0-7756-450E-839A-860C0C55D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200400"/>
            <a:ext cx="4857750" cy="2047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32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32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Use the same criteria to describe this option so the comparison stays useful.</a:t>
            </a:r>
          </a:p>
        </p:txBody>
      </p:sp>
    </p:spTree>
    <p:extLst>
      <p:ext uri="{BB962C8B-B14F-4D97-AF65-F5344CB8AC3E}">
        <p14:creationId xmlns:p14="http://schemas.microsoft.com/office/powerpoint/2010/main" val="82085215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5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EDC8BE5-113F-4C51-B91C-408456A10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9125"/>
            <a:ext cx="106680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Next steps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19EB991-0FDC-4632-8A21-F39CE3BC5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A62AC7-1C4E-477E-B1DA-847554D589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Discover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950F8D9-4703-4E4B-BE09-35D18217DD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D2D4E26-D3E9-46E9-A626-88BDC3C35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4EA418-1D28-4474-952D-D8191C65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Define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AB10D89-7B75-446D-A6F0-D3582894A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C82B5D-4EFB-420C-8C88-CF7629C03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51A706-A52B-4593-922E-01B624E16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Build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A20AF3-CC9C-49A4-8249-1F3CE5FE8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A11569-8FEE-4540-B06A-3473F87DA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238375"/>
            <a:ext cx="2143125" cy="904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4500" b="1">
                <a:solidFill>
                  <a:srgbClr val="3261A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3261A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E953F38-86D9-40A3-ADA3-9EE5B7369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476625"/>
            <a:ext cx="2143125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72A46"/>
                </a:solidFill>
                <a:latin typeface="Arial"/>
                <a:ea typeface="Arial"/>
                <a:cs typeface="Arial"/>
              </a:rPr>
              <a:t>Review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4D052A-37AA-4093-AFED-F1578002E2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362450"/>
            <a:ext cx="214312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Action owner</a:t>
            </a:r>
          </a:p>
          <a:p xmlns:a="http://schemas.openxmlformats.org/drawingml/2006/main">
            <a:pPr>
              <a:defRPr sz="1875" b="0">
                <a:solidFill>
                  <a:srgbClr val="172A4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172A46"/>
                </a:solidFill>
                <a:latin typeface="Arial"/>
                <a:ea typeface="Arial"/>
                <a:cs typeface="Arial"/>
              </a:rPr>
              <a:t>Target date</a:t>
            </a:r>
          </a:p>
        </p:txBody>
      </p:sp>
    </p:spTree>
    <p:extLst>
      <p:ext uri="{BB962C8B-B14F-4D97-AF65-F5344CB8AC3E}">
        <p14:creationId xmlns:p14="http://schemas.microsoft.com/office/powerpoint/2010/main" val="11440818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2026-09-10T15:33:31.9290000Z</dcterms:created>
  <dcterms:modified xsi:type="dcterms:W3CDTF">2026-09-10T15:33:31.9290000Z</dcterms:modified>
</coreProperties>
</file>