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ccacf8e583c4a4b" /><Relationship Type="http://schemas.openxmlformats.org/officeDocument/2006/relationships/extended-properties" Target="/docProps/app.xml" Id="R85784dd23ed140a9" /><Relationship Type="http://schemas.openxmlformats.org/officeDocument/2006/relationships/officeDocument" Target="/ppt/presentation.xml" Id="R292000a242cb42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35106c2b9452a"/>
  </p:sldMasterIdLst>
  <p:notesMasterIdLst>
    <p:notesMasterId xmlns:r="http://schemas.openxmlformats.org/officeDocument/2006/relationships" r:id="R6393360c7dc14336"/>
  </p:notesMasterIdLst>
  <p:sldIdLst>
    <p:sldId xmlns:r="http://schemas.openxmlformats.org/officeDocument/2006/relationships" id="256" r:id="Re790ecffb4be4725"/>
    <p:sldId xmlns:r="http://schemas.openxmlformats.org/officeDocument/2006/relationships" id="257" r:id="R48de557477254c24"/>
    <p:sldId xmlns:r="http://schemas.openxmlformats.org/officeDocument/2006/relationships" id="258" r:id="Rb13d2807067347af"/>
    <p:sldId xmlns:r="http://schemas.openxmlformats.org/officeDocument/2006/relationships" id="259" r:id="Rb9b8eb98b306444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d866125039a402e" /><Relationship Type="http://schemas.openxmlformats.org/officeDocument/2006/relationships/slideMaster" Target="/ppt/slideMasters/slideMaster1.xml" Id="Rb0735106c2b9452a" /><Relationship Type="http://schemas.openxmlformats.org/officeDocument/2006/relationships/notesMaster" Target="/ppt/notesMasters/notesMaster1.xml" Id="R6393360c7dc14336" /><Relationship Type="http://schemas.openxmlformats.org/officeDocument/2006/relationships/presProps" Target="/ppt/presProps.xml" Id="Rb9905ebb8421488b" /><Relationship Type="http://schemas.openxmlformats.org/officeDocument/2006/relationships/tableStyles" Target="/ppt/tableStyles.xml" Id="R84c6ae24a4094c01" /><Relationship Type="http://schemas.openxmlformats.org/officeDocument/2006/relationships/slide" Target="/ppt/slides/slide1.xml" Id="Re790ecffb4be4725" /><Relationship Type="http://schemas.openxmlformats.org/officeDocument/2006/relationships/slide" Target="/ppt/slides/slide2.xml" Id="R48de557477254c24" /><Relationship Type="http://schemas.openxmlformats.org/officeDocument/2006/relationships/slide" Target="/ppt/slides/slide3.xml" Id="Rb13d2807067347af" /><Relationship Type="http://schemas.openxmlformats.org/officeDocument/2006/relationships/slide" Target="/ppt/slides/slide4.xml" Id="Rb9b8eb98b306444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6779d28a8ae4ac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79f1f8093ba4f98" /><Relationship Type="http://schemas.openxmlformats.org/officeDocument/2006/relationships/notesMaster" Target="/ppt/notesMasters/notesMaster1.xml" Id="Re8a0b9cd1bcc453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92fc401f57a4eee" /><Relationship Type="http://schemas.openxmlformats.org/officeDocument/2006/relationships/notesMaster" Target="/ppt/notesMasters/notesMaster1.xml" Id="R2d02f52de74641b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e30b05fce2a4db4" /><Relationship Type="http://schemas.openxmlformats.org/officeDocument/2006/relationships/notesMaster" Target="/ppt/notesMasters/notesMaster1.xml" Id="R6870d418fc06475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0828b59e6c84bf0" /><Relationship Type="http://schemas.openxmlformats.org/officeDocument/2006/relationships/notesMaster" Target="/ppt/notesMasters/notesMaster1.xml" Id="R168a82749c4d47f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c297179c941a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e8198e943da41ac" /><Relationship Type="http://schemas.openxmlformats.org/officeDocument/2006/relationships/slideLayout" Target="/ppt/slideLayouts/slideLayout1.xml" Id="Ra098dd5c55f543a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8dd5c55f543a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19d9be711480f" /><Relationship Type="http://schemas.openxmlformats.org/officeDocument/2006/relationships/notesSlide" Target="/ppt/notesSlides/notesSlide1.xml" Id="R01c8e965fba8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69974637a46e4" /><Relationship Type="http://schemas.openxmlformats.org/officeDocument/2006/relationships/notesSlide" Target="/ppt/notesSlides/notesSlide2.xml" Id="R682fcbac51f5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f629803934110" /><Relationship Type="http://schemas.openxmlformats.org/officeDocument/2006/relationships/notesSlide" Target="/ppt/notesSlides/notesSlide3.xml" Id="Rbb46e6a1be28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742f3506946ad" /><Relationship Type="http://schemas.openxmlformats.org/officeDocument/2006/relationships/notesSlide" Target="/ppt/notesSlides/notesSlide4.xml" Id="Ra90fac9dda97421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C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C2B900-90C5-49F5-AEA0-4BBABD028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81050"/>
            <a:ext cx="1047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9950A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9950A5"/>
                </a:solidFill>
                <a:latin typeface="Arial"/>
                <a:ea typeface="Arial"/>
                <a:cs typeface="Arial"/>
              </a:rPr>
              <a:t>OPEN LAYOUT /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F9E4EA-2DF5-46F8-A478-C5E2F8EE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1057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5850" b="1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5850" b="1">
                <a:solidFill>
                  <a:srgbClr val="292337"/>
                </a:solidFill>
                <a:latin typeface="Arial"/>
                <a:ea typeface="Arial"/>
                <a:cs typeface="Arial"/>
              </a:rPr>
              <a:t>Editorial proposal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349483-B8DD-439A-925E-7E45219DF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71875"/>
            <a:ext cx="9715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An editable presentation for your next idea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67D8F7-3E73-436B-8A66-E72D5E6D4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91125"/>
            <a:ext cx="10096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9950A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9950A5"/>
                </a:solidFill>
                <a:latin typeface="Arial"/>
                <a:ea typeface="Arial"/>
                <a:cs typeface="Arial"/>
              </a:rPr>
              <a:t>Your project name</a:t>
            </a:r>
          </a:p>
          <a:p xmlns:a="http://schemas.openxmlformats.org/drawingml/2006/main">
            <a:pPr>
              <a:defRPr sz="1800" b="0">
                <a:solidFill>
                  <a:srgbClr val="9950A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9950A5"/>
                </a:solidFill>
                <a:latin typeface="Arial"/>
                <a:ea typeface="Arial"/>
                <a:cs typeface="Arial"/>
              </a:rPr>
              <a:t>Presenter and occasion</a:t>
            </a:r>
          </a:p>
        </p:txBody>
      </p:sp>
    </p:spTree>
    <p:extLst>
      <p:ext uri="{BB962C8B-B14F-4D97-AF65-F5344CB8AC3E}">
        <p14:creationId xmlns:p14="http://schemas.microsoft.com/office/powerpoint/2010/main" val="153696356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C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5BB03B-4A18-4524-AC5A-748A6F85C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292337"/>
                </a:solidFill>
                <a:latin typeface="Arial"/>
                <a:ea typeface="Arial"/>
                <a:cs typeface="Arial"/>
              </a:rPr>
              <a:t>Overview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F20F07-A846-46C7-83A6-668398E5E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62175"/>
            <a:ext cx="1524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650" b="1">
                <a:solidFill>
                  <a:srgbClr val="9950A5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9950A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D31D06-4DAF-452C-845E-972CD898A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095500"/>
            <a:ext cx="828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292337"/>
                </a:solidFill>
                <a:latin typeface="Arial"/>
                <a:ea typeface="Arial"/>
                <a:cs typeface="Arial"/>
              </a:rPr>
              <a:t>The question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67F963-B5BB-414D-AA6D-13DDF4056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971800"/>
            <a:ext cx="8143875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Write the one question the audience needs this presentation to answer.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9E44D8-AC46-411C-965E-16E08FDA0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43550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9950A5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9950A5"/>
                </a:solidFill>
                <a:latin typeface="Arial"/>
                <a:ea typeface="Arial"/>
                <a:cs typeface="Arial"/>
              </a:rPr>
              <a:t>Replace these prompts with your content. Duplicate pages to extend the deck.</a:t>
            </a:r>
          </a:p>
        </p:txBody>
      </p:sp>
    </p:spTree>
    <p:extLst>
      <p:ext uri="{BB962C8B-B14F-4D97-AF65-F5344CB8AC3E}">
        <p14:creationId xmlns:p14="http://schemas.microsoft.com/office/powerpoint/2010/main" val="117881160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4DF422-BD95-4019-9E17-F6ECC32E2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292337"/>
                </a:solidFill>
                <a:latin typeface="Arial"/>
                <a:ea typeface="Arial"/>
                <a:cs typeface="Arial"/>
              </a:rPr>
              <a:t>The proposal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72F5FF-AB0D-47DF-8E74-14F062AEF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33600"/>
            <a:ext cx="4905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9950A5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9950A5"/>
                </a:solidFill>
                <a:latin typeface="Arial"/>
                <a:ea typeface="Arial"/>
                <a:cs typeface="Arial"/>
              </a:rPr>
              <a:t>The context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FDE07F-E723-4387-8D1F-8DEB390DF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00400"/>
            <a:ext cx="485775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Describe the audience, current situation and the question your presentation answers.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8A9730-55C7-46A5-8B33-95B568AC2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133600"/>
            <a:ext cx="4905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9950A5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9950A5"/>
                </a:solidFill>
                <a:latin typeface="Arial"/>
                <a:ea typeface="Arial"/>
                <a:cs typeface="Arial"/>
              </a:rPr>
              <a:t>The proposal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733FEC-E03B-44F8-9B63-03A88FBEB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00400"/>
            <a:ext cx="485775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Explain the approach and the evidence that will help the audience evaluate it.</a:t>
            </a:r>
          </a:p>
        </p:txBody>
      </p:sp>
    </p:spTree>
    <p:extLst>
      <p:ext uri="{BB962C8B-B14F-4D97-AF65-F5344CB8AC3E}">
        <p14:creationId xmlns:p14="http://schemas.microsoft.com/office/powerpoint/2010/main" val="124634820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6D75DC-806F-4AFB-AA07-FFCF0FE29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292337"/>
                </a:solidFill>
                <a:latin typeface="Arial"/>
                <a:ea typeface="Arial"/>
                <a:cs typeface="Arial"/>
              </a:rPr>
              <a:t>Next steps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A5F7A3-7597-428B-A15A-64DA0A084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9950A5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9950A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B88264-BFF0-4388-8754-86ACB8B4D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292337"/>
                </a:solidFill>
                <a:latin typeface="Arial"/>
                <a:ea typeface="Arial"/>
                <a:cs typeface="Arial"/>
              </a:rPr>
              <a:t>Brief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ACBB11-4BD1-4706-A5D4-7EFAC44EC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0F39AA-B545-4FFA-AE3B-3D26F8E0B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9950A5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9950A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64C7CD-2AE6-43AC-99F4-3CD55B584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292337"/>
                </a:solidFill>
                <a:latin typeface="Arial"/>
                <a:ea typeface="Arial"/>
                <a:cs typeface="Arial"/>
              </a:rPr>
              <a:t>Draft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8455DE-6731-4F14-AC5D-6E68CED94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84CC40-74D1-4DF8-BCC3-C2DFC6E54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9950A5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9950A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DFE5EE-DDF1-4DCC-860D-453E6AC46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292337"/>
                </a:solidFill>
                <a:latin typeface="Arial"/>
                <a:ea typeface="Arial"/>
                <a:cs typeface="Arial"/>
              </a:rPr>
              <a:t>Review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8BC995-8F7C-4A09-B957-1F1205642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2DC4A6-988F-4E62-BAEC-075D8A5C6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9950A5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9950A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BF6C79-C235-4C9B-BB13-C9030E4B1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292337"/>
                </a:solidFill>
                <a:latin typeface="Arial"/>
                <a:ea typeface="Arial"/>
                <a:cs typeface="Arial"/>
              </a:rPr>
              <a:t>Deliver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2FF755-978B-4729-98CA-9F0929406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2923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92337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</p:spTree>
    <p:extLst>
      <p:ext uri="{BB962C8B-B14F-4D97-AF65-F5344CB8AC3E}">
        <p14:creationId xmlns:p14="http://schemas.microsoft.com/office/powerpoint/2010/main" val="6399286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2026-09-10T15:32:53.7430000Z</dcterms:created>
  <dcterms:modified xsi:type="dcterms:W3CDTF">2026-09-10T15:32:53.7430000Z</dcterms:modified>
</coreProperties>
</file>