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522f837b0b0e4850" /><Relationship Type="http://schemas.openxmlformats.org/officeDocument/2006/relationships/extended-properties" Target="/docProps/app.xml" Id="R74c385d0619c49bf" /><Relationship Type="http://schemas.openxmlformats.org/officeDocument/2006/relationships/officeDocument" Target="/ppt/presentation.xml" Id="Rc287ae52691940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3212c9a2454506"/>
  </p:sldMasterIdLst>
  <p:notesMasterIdLst>
    <p:notesMasterId xmlns:r="http://schemas.openxmlformats.org/officeDocument/2006/relationships" r:id="Rd5280dab5d0c4057"/>
  </p:notesMasterIdLst>
  <p:sldIdLst>
    <p:sldId xmlns:r="http://schemas.openxmlformats.org/officeDocument/2006/relationships" id="256" r:id="Rfdbd5096f40a415e"/>
    <p:sldId xmlns:r="http://schemas.openxmlformats.org/officeDocument/2006/relationships" id="257" r:id="Rf9402ac68c834a8d"/>
    <p:sldId xmlns:r="http://schemas.openxmlformats.org/officeDocument/2006/relationships" id="258" r:id="R7c6d0175514e4679"/>
    <p:sldId xmlns:r="http://schemas.openxmlformats.org/officeDocument/2006/relationships" id="259" r:id="R41bc20b7aa2b4f4a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0577bf35870c4109" /><Relationship Type="http://schemas.openxmlformats.org/officeDocument/2006/relationships/slideMaster" Target="/ppt/slideMasters/slideMaster1.xml" Id="Rbb3212c9a2454506" /><Relationship Type="http://schemas.openxmlformats.org/officeDocument/2006/relationships/notesMaster" Target="/ppt/notesMasters/notesMaster1.xml" Id="Rd5280dab5d0c4057" /><Relationship Type="http://schemas.openxmlformats.org/officeDocument/2006/relationships/presProps" Target="/ppt/presProps.xml" Id="R7eacc43b646d4979" /><Relationship Type="http://schemas.openxmlformats.org/officeDocument/2006/relationships/tableStyles" Target="/ppt/tableStyles.xml" Id="Rbd1f10088ca54e32" /><Relationship Type="http://schemas.openxmlformats.org/officeDocument/2006/relationships/slide" Target="/ppt/slides/slide1.xml" Id="Rfdbd5096f40a415e" /><Relationship Type="http://schemas.openxmlformats.org/officeDocument/2006/relationships/slide" Target="/ppt/slides/slide2.xml" Id="Rf9402ac68c834a8d" /><Relationship Type="http://schemas.openxmlformats.org/officeDocument/2006/relationships/slide" Target="/ppt/slides/slide3.xml" Id="R7c6d0175514e4679" /><Relationship Type="http://schemas.openxmlformats.org/officeDocument/2006/relationships/slide" Target="/ppt/slides/slide4.xml" Id="R41bc20b7aa2b4f4a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668faf24176a4a85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90c9be91c4484e26" /><Relationship Type="http://schemas.openxmlformats.org/officeDocument/2006/relationships/notesMaster" Target="/ppt/notesMasters/notesMaster1.xml" Id="R7ca16d3d9f934ba3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c12681d923614c4f" /><Relationship Type="http://schemas.openxmlformats.org/officeDocument/2006/relationships/notesMaster" Target="/ppt/notesMasters/notesMaster1.xml" Id="R3d4aff132b50425c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9061bc5a116b4cc7" /><Relationship Type="http://schemas.openxmlformats.org/officeDocument/2006/relationships/notesMaster" Target="/ppt/notesMasters/notesMaster1.xml" Id="Rcc5619fc0ca147c7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fd95dcd7a2a34870" /><Relationship Type="http://schemas.openxmlformats.org/officeDocument/2006/relationships/notesMaster" Target="/ppt/notesMasters/notesMaster1.xml" Id="Refaa5adc1e3a4398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Original editable template by 欧美版式工坊. All content is instructional placeholder text, not a real project or verified result. Free use and adaptation, including commercial presentations. Replace all example text before use. No third-party imagery or embedded fonts.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Original editable template by 欧美版式工坊. All content is instructional placeholder text, not a real project or verified result. Free use and adaptation, including commercial presentations. Replace all example text before use. No third-party imagery or embedded fonts.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Original editable template by 欧美版式工坊. All content is instructional placeholder text, not a real project or verified result. Free use and adaptation, including commercial presentations. Replace all example text before use. No third-party imagery or embedded fonts.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Original editable template by 欧美版式工坊. All content is instructional placeholder text, not a real project or verified result. Free use and adaptation, including commercial presentations. Replace all example text before use. No third-party imagery or embedded fonts.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f66b7b9705492d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1e26ae5085644c86" /><Relationship Type="http://schemas.openxmlformats.org/officeDocument/2006/relationships/slideLayout" Target="/ppt/slideLayouts/slideLayout1.xml" Id="R6c46fa1b5c7643d7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46fa1b5c7643d7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d465b41d64bc8" /><Relationship Type="http://schemas.openxmlformats.org/officeDocument/2006/relationships/notesSlide" Target="/ppt/notesSlides/notesSlide1.xml" Id="Rfbbc0cd4a56046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17168faf144e87" /><Relationship Type="http://schemas.openxmlformats.org/officeDocument/2006/relationships/notesSlide" Target="/ppt/notesSlides/notesSlide2.xml" Id="R079cf8486e4d40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fb914aa1dd43e0" /><Relationship Type="http://schemas.openxmlformats.org/officeDocument/2006/relationships/notesSlide" Target="/ppt/notesSlides/notesSlide3.xml" Id="R30b8fac334c64a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f9733c64004e44" /><Relationship Type="http://schemas.openxmlformats.org/officeDocument/2006/relationships/notesSlide" Target="/ppt/notesSlides/notesSlide4.xml" Id="Rdde3ee540ac04d5d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7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60CDBA4-A647-4CA2-893A-B63E170E9A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781050"/>
            <a:ext cx="10477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00" b="1">
                <a:solidFill>
                  <a:srgbClr val="B04F69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B04F69"/>
                </a:solidFill>
                <a:latin typeface="Arial"/>
                <a:ea typeface="Arial"/>
                <a:cs typeface="Arial"/>
              </a:rPr>
              <a:t>OPEN LAYOUT / 01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B5821C9-F2F8-4000-8425-2FF40AC86D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095500"/>
            <a:ext cx="105727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5850" b="1">
                <a:solidFill>
                  <a:srgbClr val="36232B"/>
                </a:solidFill>
                <a:latin typeface="Arial"/>
                <a:ea typeface="Arial"/>
                <a:cs typeface="Arial"/>
              </a:defRPr>
            </a:pPr>
            <a:r>
              <a:rPr sz="5850" b="1">
                <a:solidFill>
                  <a:srgbClr val="36232B"/>
                </a:solidFill>
                <a:latin typeface="Arial"/>
                <a:ea typeface="Arial"/>
                <a:cs typeface="Arial"/>
              </a:rPr>
              <a:t>Selected work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C49241A-7E5E-486C-837F-D4F27030FB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571875"/>
            <a:ext cx="97155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36232B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36232B"/>
                </a:solidFill>
                <a:latin typeface="Arial"/>
                <a:ea typeface="Arial"/>
                <a:cs typeface="Arial"/>
              </a:rPr>
              <a:t>A simple framework for a case study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484DA62-FE7A-478A-9118-2BB9414378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5191125"/>
            <a:ext cx="10096500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00" b="0">
                <a:solidFill>
                  <a:srgbClr val="B04F69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B04F69"/>
                </a:solidFill>
                <a:latin typeface="Arial"/>
                <a:ea typeface="Arial"/>
                <a:cs typeface="Arial"/>
              </a:rPr>
              <a:t>Your project name</a:t>
            </a:r>
          </a:p>
          <a:p xmlns:a="http://schemas.openxmlformats.org/drawingml/2006/main">
            <a:pPr>
              <a:defRPr sz="1800" b="0">
                <a:solidFill>
                  <a:srgbClr val="B04F69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B04F69"/>
                </a:solidFill>
                <a:latin typeface="Arial"/>
                <a:ea typeface="Arial"/>
                <a:cs typeface="Arial"/>
              </a:rPr>
              <a:t>Presenter and occasion</a:t>
            </a:r>
          </a:p>
        </p:txBody>
      </p:sp>
    </p:spTree>
    <p:extLst>
      <p:ext uri="{BB962C8B-B14F-4D97-AF65-F5344CB8AC3E}">
        <p14:creationId xmlns:p14="http://schemas.microsoft.com/office/powerpoint/2010/main" val="1561839829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7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AB02C83-75FC-468B-8706-8DB2A39CF2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19125"/>
            <a:ext cx="106680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600" b="1">
                <a:solidFill>
                  <a:srgbClr val="36232B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36232B"/>
                </a:solidFill>
                <a:latin typeface="Arial"/>
                <a:ea typeface="Arial"/>
                <a:cs typeface="Arial"/>
              </a:rPr>
              <a:t>Overview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9277C94-FFBF-476C-AFAA-75D4964DD8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162175"/>
            <a:ext cx="15240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4650" b="1">
                <a:solidFill>
                  <a:srgbClr val="B04F69"/>
                </a:solidFill>
                <a:latin typeface="Arial"/>
                <a:ea typeface="Arial"/>
                <a:cs typeface="Arial"/>
              </a:defRPr>
            </a:pPr>
            <a:r>
              <a:rPr sz="4650" b="1">
                <a:solidFill>
                  <a:srgbClr val="B04F69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8F7D349-D3ED-4027-B2DB-CC689AA78C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47950" y="2095500"/>
            <a:ext cx="8286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36232B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36232B"/>
                </a:solidFill>
                <a:latin typeface="Arial"/>
                <a:ea typeface="Arial"/>
                <a:cs typeface="Arial"/>
              </a:rPr>
              <a:t>The question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239D9B4-CDCD-40D9-B11A-E1F0DF8466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47950" y="2971800"/>
            <a:ext cx="8143875" cy="1181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36232B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36232B"/>
                </a:solidFill>
                <a:latin typeface="Arial"/>
                <a:ea typeface="Arial"/>
                <a:cs typeface="Arial"/>
              </a:rPr>
              <a:t>Write the one question the audience needs this presentation to answer.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E7F1F69-B9ED-4EF2-8ED4-7E175D9DE8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543550"/>
            <a:ext cx="1066800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B04F69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B04F69"/>
                </a:solidFill>
                <a:latin typeface="Arial"/>
                <a:ea typeface="Arial"/>
                <a:cs typeface="Arial"/>
              </a:rPr>
              <a:t>Replace these prompts with your content. Duplicate pages to extend the deck.</a:t>
            </a:r>
          </a:p>
        </p:txBody>
      </p:sp>
    </p:spTree>
    <p:extLst>
      <p:ext uri="{BB962C8B-B14F-4D97-AF65-F5344CB8AC3E}">
        <p14:creationId xmlns:p14="http://schemas.microsoft.com/office/powerpoint/2010/main" val="1120926257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7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F946A5C-4CCF-40AC-B7B5-EAE4CAC5A4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19125"/>
            <a:ext cx="106680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600" b="1">
                <a:solidFill>
                  <a:srgbClr val="36232B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36232B"/>
                </a:solidFill>
                <a:latin typeface="Arial"/>
                <a:ea typeface="Arial"/>
                <a:cs typeface="Arial"/>
              </a:rPr>
              <a:t>Case study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9600114-3B55-4C82-A583-6A4F1D53CB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133600"/>
            <a:ext cx="4905375" cy="809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B04F69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B04F69"/>
                </a:solidFill>
                <a:latin typeface="Arial"/>
                <a:ea typeface="Arial"/>
                <a:cs typeface="Arial"/>
              </a:rPr>
              <a:t>The challenge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ADEE57F-B20F-4E4C-BE62-9BB5D4D245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200400"/>
            <a:ext cx="4857750" cy="2047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325" b="0">
                <a:solidFill>
                  <a:srgbClr val="36232B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36232B"/>
                </a:solidFill>
                <a:latin typeface="Arial"/>
                <a:ea typeface="Arial"/>
                <a:cs typeface="Arial"/>
              </a:rPr>
              <a:t>Describe the project goal and your role. Replace this text with your own work.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2574647-8153-4D83-B207-CA5D4EF33F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133600"/>
            <a:ext cx="4905375" cy="809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B04F69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B04F69"/>
                </a:solidFill>
                <a:latin typeface="Arial"/>
                <a:ea typeface="Arial"/>
                <a:cs typeface="Arial"/>
              </a:rPr>
              <a:t>The approach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18C67D0-6E29-497F-A73D-0A4ABA0935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200400"/>
            <a:ext cx="4857750" cy="2047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325" b="0">
                <a:solidFill>
                  <a:srgbClr val="36232B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36232B"/>
                </a:solidFill>
                <a:latin typeface="Arial"/>
                <a:ea typeface="Arial"/>
                <a:cs typeface="Arial"/>
              </a:rPr>
              <a:t>Explain one design decision, the constraint behind it and how you assessed the result.</a:t>
            </a:r>
          </a:p>
        </p:txBody>
      </p:sp>
    </p:spTree>
    <p:extLst>
      <p:ext uri="{BB962C8B-B14F-4D97-AF65-F5344CB8AC3E}">
        <p14:creationId xmlns:p14="http://schemas.microsoft.com/office/powerpoint/2010/main" val="495918340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7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B8CF13A-A1FC-41F8-A47C-9C0FEF7C5A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19125"/>
            <a:ext cx="106680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600" b="1">
                <a:solidFill>
                  <a:srgbClr val="36232B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36232B"/>
                </a:solidFill>
                <a:latin typeface="Arial"/>
                <a:ea typeface="Arial"/>
                <a:cs typeface="Arial"/>
              </a:rPr>
              <a:t>Next steps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12A36A9-A98D-4CFD-B48E-D172592922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238375"/>
            <a:ext cx="2143125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4500" b="1">
                <a:solidFill>
                  <a:srgbClr val="B04F69"/>
                </a:solidFill>
                <a:latin typeface="Arial"/>
                <a:ea typeface="Arial"/>
                <a:cs typeface="Arial"/>
              </a:defRPr>
            </a:pPr>
            <a:r>
              <a:rPr sz="4500" b="1">
                <a:solidFill>
                  <a:srgbClr val="B04F69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533E8A0-EA3E-4872-BD5B-8681004706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476625"/>
            <a:ext cx="2143125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250" b="1">
                <a:solidFill>
                  <a:srgbClr val="36232B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36232B"/>
                </a:solidFill>
                <a:latin typeface="Arial"/>
                <a:ea typeface="Arial"/>
                <a:cs typeface="Arial"/>
              </a:rPr>
              <a:t>Context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CF8037F-98F4-419D-89F4-D2538BAEA3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362450"/>
            <a:ext cx="2143125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36232B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36232B"/>
                </a:solidFill>
                <a:latin typeface="Arial"/>
                <a:ea typeface="Arial"/>
                <a:cs typeface="Arial"/>
              </a:rPr>
              <a:t>Action owner</a:t>
            </a:r>
          </a:p>
          <a:p xmlns:a="http://schemas.openxmlformats.org/drawingml/2006/main">
            <a:pPr>
              <a:defRPr sz="1875" b="0">
                <a:solidFill>
                  <a:srgbClr val="36232B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36232B"/>
                </a:solidFill>
                <a:latin typeface="Arial"/>
                <a:ea typeface="Arial"/>
                <a:cs typeface="Arial"/>
              </a:rPr>
              <a:t>Target date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FD0374D-A8F0-4D13-9CD5-6D02FC7C9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2238375"/>
            <a:ext cx="2143125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4500" b="1">
                <a:solidFill>
                  <a:srgbClr val="B04F69"/>
                </a:solidFill>
                <a:latin typeface="Arial"/>
                <a:ea typeface="Arial"/>
                <a:cs typeface="Arial"/>
              </a:defRPr>
            </a:pPr>
            <a:r>
              <a:rPr sz="4500" b="1">
                <a:solidFill>
                  <a:srgbClr val="B04F69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1E491D1-B65E-41F0-9495-AE1D70A4F0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3476625"/>
            <a:ext cx="2143125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250" b="1">
                <a:solidFill>
                  <a:srgbClr val="36232B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36232B"/>
                </a:solidFill>
                <a:latin typeface="Arial"/>
                <a:ea typeface="Arial"/>
                <a:cs typeface="Arial"/>
              </a:rPr>
              <a:t>Process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D33A4D0-9D90-4A35-AA61-CEDE1FDB2B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4362450"/>
            <a:ext cx="2143125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36232B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36232B"/>
                </a:solidFill>
                <a:latin typeface="Arial"/>
                <a:ea typeface="Arial"/>
                <a:cs typeface="Arial"/>
              </a:rPr>
              <a:t>Action owner</a:t>
            </a:r>
          </a:p>
          <a:p xmlns:a="http://schemas.openxmlformats.org/drawingml/2006/main">
            <a:pPr>
              <a:defRPr sz="1875" b="0">
                <a:solidFill>
                  <a:srgbClr val="36232B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36232B"/>
                </a:solidFill>
                <a:latin typeface="Arial"/>
                <a:ea typeface="Arial"/>
                <a:cs typeface="Arial"/>
              </a:rPr>
              <a:t>Target date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DBDB2D1-B5E1-44A3-BF6A-0E174D10E5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238375"/>
            <a:ext cx="2143125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4500" b="1">
                <a:solidFill>
                  <a:srgbClr val="B04F69"/>
                </a:solidFill>
                <a:latin typeface="Arial"/>
                <a:ea typeface="Arial"/>
                <a:cs typeface="Arial"/>
              </a:defRPr>
            </a:pPr>
            <a:r>
              <a:rPr sz="4500" b="1">
                <a:solidFill>
                  <a:srgbClr val="B04F69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6D96920-E128-4136-A8A5-467DC7AC73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476625"/>
            <a:ext cx="2143125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250" b="1">
                <a:solidFill>
                  <a:srgbClr val="36232B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36232B"/>
                </a:solidFill>
                <a:latin typeface="Arial"/>
                <a:ea typeface="Arial"/>
                <a:cs typeface="Arial"/>
              </a:rPr>
              <a:t>Outcome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3ACDE06-FD24-45E4-9493-CC41C1C66A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362450"/>
            <a:ext cx="2143125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36232B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36232B"/>
                </a:solidFill>
                <a:latin typeface="Arial"/>
                <a:ea typeface="Arial"/>
                <a:cs typeface="Arial"/>
              </a:rPr>
              <a:t>Action owner</a:t>
            </a:r>
          </a:p>
          <a:p xmlns:a="http://schemas.openxmlformats.org/drawingml/2006/main">
            <a:pPr>
              <a:defRPr sz="1875" b="0">
                <a:solidFill>
                  <a:srgbClr val="36232B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36232B"/>
                </a:solidFill>
                <a:latin typeface="Arial"/>
                <a:ea typeface="Arial"/>
                <a:cs typeface="Arial"/>
              </a:rPr>
              <a:t>Target date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0EA6652-130B-42F3-BF23-026359C2BA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2238375"/>
            <a:ext cx="2143125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4500" b="1">
                <a:solidFill>
                  <a:srgbClr val="B04F69"/>
                </a:solidFill>
                <a:latin typeface="Arial"/>
                <a:ea typeface="Arial"/>
                <a:cs typeface="Arial"/>
              </a:defRPr>
            </a:pPr>
            <a:r>
              <a:rPr sz="4500" b="1">
                <a:solidFill>
                  <a:srgbClr val="B04F69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6BEEA94-049F-44DB-9A7D-9A84651102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3476625"/>
            <a:ext cx="2143125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250" b="1">
                <a:solidFill>
                  <a:srgbClr val="36232B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36232B"/>
                </a:solidFill>
                <a:latin typeface="Arial"/>
                <a:ea typeface="Arial"/>
                <a:cs typeface="Arial"/>
              </a:rPr>
              <a:t>Reflect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DB63B81-127D-4795-AE1A-179BC565DD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4362450"/>
            <a:ext cx="2143125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36232B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36232B"/>
                </a:solidFill>
                <a:latin typeface="Arial"/>
                <a:ea typeface="Arial"/>
                <a:cs typeface="Arial"/>
              </a:rPr>
              <a:t>Action owner</a:t>
            </a:r>
          </a:p>
          <a:p xmlns:a="http://schemas.openxmlformats.org/drawingml/2006/main">
            <a:pPr>
              <a:defRPr sz="1875" b="0">
                <a:solidFill>
                  <a:srgbClr val="36232B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36232B"/>
                </a:solidFill>
                <a:latin typeface="Arial"/>
                <a:ea typeface="Arial"/>
                <a:cs typeface="Arial"/>
              </a:rPr>
              <a:t>Target date</a:t>
            </a:r>
          </a:p>
        </p:txBody>
      </p:sp>
    </p:spTree>
    <p:extLst>
      <p:ext uri="{BB962C8B-B14F-4D97-AF65-F5344CB8AC3E}">
        <p14:creationId xmlns:p14="http://schemas.microsoft.com/office/powerpoint/2010/main" val="220072612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2026-09-10T15:34:14.3300000Z</dcterms:created>
  <dcterms:modified xsi:type="dcterms:W3CDTF">2026-09-10T15:34:14.3300000Z</dcterms:modified>
</coreProperties>
</file>